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4" r:id="rId7"/>
    <p:sldId id="262" r:id="rId8"/>
    <p:sldId id="263" r:id="rId9"/>
    <p:sldId id="265" r:id="rId10"/>
    <p:sldId id="256" r:id="rId11"/>
    <p:sldId id="266" r:id="rId12"/>
    <p:sldId id="267" r:id="rId13"/>
    <p:sldId id="269" r:id="rId14"/>
    <p:sldId id="268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7" autoAdjust="0"/>
    <p:restoredTop sz="94709" autoAdjust="0"/>
  </p:normalViewPr>
  <p:slideViewPr>
    <p:cSldViewPr>
      <p:cViewPr varScale="1">
        <p:scale>
          <a:sx n="70" d="100"/>
          <a:sy n="70" d="100"/>
        </p:scale>
        <p:origin x="-4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CB0D-6557-4D8D-B04D-B5C15107BF16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5C957-586D-4CBE-83AC-CF1CF38727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buddhanet.net/budart/images/thai-buddha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85800"/>
            <a:ext cx="6122055" cy="5648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freefoto.com/images/05/08/05_08_10---Cross-at-Sunset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90600"/>
            <a:ext cx="69723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www.historyking.com/images/History-Of-Islam-In-The-Middle-East-And-North-Afr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7694306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lifeprint.com/asl101/images-layout/signlanguage128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0"/>
            <a:ext cx="5895975" cy="4714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getfreepaypalmoney.com/images/freepaypal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www.dreamstime.com/angry-beautiful-woman-with-crossed-arms-thumb172972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609600"/>
            <a:ext cx="4285488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 descr="http://cache.boston.com/universal/site_graphics/blogs/bigpicture/obama_11_05/obama01_167737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6372225" cy="4362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auto-smart-cars.com/wp-content/uploads/2011/08/rolls-roy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6438900" cy="430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http://www.orange-papers.org/orange-Hitler11c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372100" cy="4086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Artistic Wallpaper: Mona Li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2296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://www.taj-mahal.net/common/MMImages/mosqu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6648005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sevenvinton.edublogs.org/files/2011/03/3903-15ih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4057650" cy="4943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ttp://photo.sing365.com/music/picture.nsf/Drake-photo/C6A374AD3EBB679A48257599000F9CD9/$file/Dra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6145631" cy="4010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://www.bolivarchamber.org/Portals/0/DadSonFis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924800" cy="5258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www.morethanjustpottery.com/images/muer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369781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image.made-in-china.com/2f0j00DCMEjprZJTYc/Easter-Egg-Foil-Wrap-111A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85800"/>
            <a:ext cx="7152188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 descr="http://farm4.static.flickr.com/3272/3053011398_0c84a59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09600"/>
            <a:ext cx="4419600" cy="5784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Lehigh Career &amp; Technical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kleinsmithd</dc:creator>
  <cp:lastModifiedBy>kleinsmithd</cp:lastModifiedBy>
  <cp:revision>2</cp:revision>
  <dcterms:created xsi:type="dcterms:W3CDTF">2011-09-12T12:28:38Z</dcterms:created>
  <dcterms:modified xsi:type="dcterms:W3CDTF">2011-09-12T12:40:10Z</dcterms:modified>
</cp:coreProperties>
</file>